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383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447800"/>
            <a:ext cx="678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राधांनगरी महाविद्यालय राधांनगरी </a:t>
            </a:r>
            <a:endParaRPr lang="en-US" sz="3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i-IN" sz="3200" dirty="0" smtClean="0"/>
              <a:t>बी. ए. भाग-</a:t>
            </a:r>
            <a:r>
              <a:rPr lang="en-US" sz="3200" dirty="0" smtClean="0"/>
              <a:t> 1</a:t>
            </a:r>
            <a:endParaRPr lang="hi-IN" sz="3200" dirty="0" smtClean="0"/>
          </a:p>
          <a:p>
            <a:pPr algn="ctr">
              <a:lnSpc>
                <a:spcPct val="150000"/>
              </a:lnSpc>
            </a:pPr>
            <a:r>
              <a:rPr lang="hi-IN" sz="3200" dirty="0" smtClean="0"/>
              <a:t>विषय: </a:t>
            </a:r>
            <a:r>
              <a:rPr lang="mr-IN" sz="3200" dirty="0" smtClean="0"/>
              <a:t>अक्षरबंध </a:t>
            </a:r>
          </a:p>
          <a:p>
            <a:pPr algn="ctr">
              <a:lnSpc>
                <a:spcPct val="150000"/>
              </a:lnSpc>
            </a:pPr>
            <a:r>
              <a:rPr lang="mr-IN" sz="3200" dirty="0" smtClean="0"/>
              <a:t>घटक – जीवाचा आटापीटा </a:t>
            </a:r>
          </a:p>
          <a:p>
            <a:pPr algn="ctr">
              <a:lnSpc>
                <a:spcPct val="150000"/>
              </a:lnSpc>
            </a:pPr>
            <a:endParaRPr lang="mr-IN" sz="3200" dirty="0" smtClean="0"/>
          </a:p>
        </p:txBody>
      </p:sp>
    </p:spTree>
    <p:extLst>
      <p:ext uri="{BB962C8B-B14F-4D97-AF65-F5344CB8AC3E}">
        <p14:creationId xmlns:p14="http://schemas.microsoft.com/office/powerpoint/2010/main" val="31077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62000"/>
            <a:ext cx="85344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i-IN" sz="2400" dirty="0" smtClean="0"/>
              <a:t>प्रास्ताविक:</a:t>
            </a:r>
            <a:endParaRPr lang="mr-IN" sz="2400" dirty="0" smtClean="0"/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माणूस </a:t>
            </a:r>
            <a:r>
              <a:rPr lang="mr-IN" sz="2400" dirty="0" smtClean="0"/>
              <a:t>हाच लोकनाथ यशवंत यांच्या कवितेचा केंद्र बिंदु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समोरच्या </a:t>
            </a:r>
            <a:r>
              <a:rPr lang="mr-IN" sz="2400" dirty="0" smtClean="0"/>
              <a:t>माणसाची जात कळलीच पाहिजे असा त्यांचा आटापिटा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आडनावावरुण जात शोधण्याचा प्रयत्न.</a:t>
            </a:r>
          </a:p>
          <a:p>
            <a:pPr marL="0" indent="0">
              <a:buNone/>
            </a:pPr>
            <a:r>
              <a:rPr lang="mr-IN" sz="2400" dirty="0" smtClean="0"/>
              <a:t>कवी परिचय :-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लोकनाथ </a:t>
            </a:r>
            <a:r>
              <a:rPr lang="mr-IN" sz="2400" dirty="0" smtClean="0"/>
              <a:t>यशवंत यांचा जन्म 13 मार्च 1976 रोजी झाला.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लोकनाथ </a:t>
            </a:r>
            <a:r>
              <a:rPr lang="mr-IN" sz="2400" dirty="0" smtClean="0"/>
              <a:t>यशवंत विसंगती आणि ढोंग यावर टीका करतात.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 smtClean="0"/>
              <a:t>फुले, शाहू, आंबेडकर यांच्या समता तत्वाचा उधघोष करतात.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कवितेमध्ये </a:t>
            </a:r>
            <a:r>
              <a:rPr lang="mr-IN" sz="2400" dirty="0" smtClean="0"/>
              <a:t>जगतीकीकरणाच्या परिणाम उपरोधिक शब्दात मांडतात.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शब्द </a:t>
            </a:r>
            <a:r>
              <a:rPr lang="mr-IN" sz="2400" dirty="0" smtClean="0"/>
              <a:t>प्रतिमा आणि अभिव्यक्ति यांच्या जाणिवा कविता, वाढविते.      </a:t>
            </a:r>
            <a:endParaRPr lang="mr-IN" sz="2400" dirty="0"/>
          </a:p>
        </p:txBody>
      </p:sp>
    </p:spTree>
    <p:extLst>
      <p:ext uri="{BB962C8B-B14F-4D97-AF65-F5344CB8AC3E}">
        <p14:creationId xmlns:p14="http://schemas.microsoft.com/office/powerpoint/2010/main" val="307372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62000"/>
            <a:ext cx="8534400" cy="4419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mr-IN" sz="2800" b="1" dirty="0" smtClean="0"/>
              <a:t>जी</a:t>
            </a:r>
            <a:r>
              <a:rPr lang="hi-IN" sz="2800" b="1" dirty="0" smtClean="0"/>
              <a:t>वाचा अटापिटा (कविता)</a:t>
            </a:r>
          </a:p>
          <a:p>
            <a:pPr marL="0" indent="0">
              <a:buNone/>
            </a:pPr>
            <a:r>
              <a:rPr lang="mr-IN" sz="2400" dirty="0" smtClean="0"/>
              <a:t>माझे आडनाव माहीत नसल्याने तो खूप अस्वस्थ झाला. </a:t>
            </a:r>
            <a:endParaRPr lang="mr-IN" sz="2400" dirty="0"/>
          </a:p>
          <a:p>
            <a:pPr marL="0" indent="0">
              <a:buNone/>
            </a:pPr>
            <a:r>
              <a:rPr lang="mr-IN" sz="2400" dirty="0" smtClean="0"/>
              <a:t>एनकेन प्रकारे त्याने मामाचे नाव विचारले. </a:t>
            </a:r>
          </a:p>
          <a:p>
            <a:pPr marL="0" indent="0">
              <a:buNone/>
            </a:pPr>
            <a:r>
              <a:rPr lang="mr-IN" sz="2400" dirty="0"/>
              <a:t>त्यावरूनही </a:t>
            </a:r>
            <a:r>
              <a:rPr lang="mr-IN" sz="2400" dirty="0" smtClean="0"/>
              <a:t>तो समजू शकला नाही.</a:t>
            </a:r>
          </a:p>
          <a:p>
            <a:pPr marL="0" indent="0">
              <a:buNone/>
            </a:pPr>
            <a:r>
              <a:rPr lang="mr-IN" sz="2400" dirty="0"/>
              <a:t>नंतर </a:t>
            </a:r>
            <a:r>
              <a:rPr lang="mr-IN" sz="2400" dirty="0" smtClean="0"/>
              <a:t>त्याने वस्ती विचारली </a:t>
            </a:r>
          </a:p>
          <a:p>
            <a:pPr marL="0" indent="0">
              <a:buNone/>
            </a:pPr>
            <a:r>
              <a:rPr lang="mr-IN" sz="2400" dirty="0" smtClean="0"/>
              <a:t>तिथेही त्याला बोध झाला नाही. </a:t>
            </a:r>
          </a:p>
          <a:p>
            <a:pPr marL="0" indent="0">
              <a:buNone/>
            </a:pPr>
            <a:r>
              <a:rPr lang="mr-IN" sz="2400" dirty="0" smtClean="0"/>
              <a:t>पत्नीचे आजोळही विचारले. तिथेही तो हतबल झाला. </a:t>
            </a:r>
          </a:p>
          <a:p>
            <a:pPr marL="0" indent="0">
              <a:buNone/>
            </a:pPr>
            <a:r>
              <a:rPr lang="mr-IN" sz="2400" dirty="0"/>
              <a:t>मुलाचे </a:t>
            </a:r>
            <a:r>
              <a:rPr lang="mr-IN" sz="2400" dirty="0" smtClean="0"/>
              <a:t>नाव त्याने विचारून घेतले. </a:t>
            </a:r>
          </a:p>
          <a:p>
            <a:pPr marL="0" indent="0">
              <a:buNone/>
            </a:pPr>
            <a:r>
              <a:rPr lang="mr-IN" sz="2400" dirty="0" smtClean="0"/>
              <a:t>मोठ्याचे मुक्तछंद लहाण्याचे समुद्र ऐकून.</a:t>
            </a:r>
          </a:p>
          <a:p>
            <a:pPr marL="0" indent="0">
              <a:buNone/>
            </a:pPr>
            <a:r>
              <a:rPr lang="mr-IN" sz="2400" dirty="0"/>
              <a:t>कुठल्याही </a:t>
            </a:r>
            <a:r>
              <a:rPr lang="mr-IN" sz="2400" dirty="0" smtClean="0"/>
              <a:t>निर्णयाप्रत येऊ शकला नाही तो. </a:t>
            </a:r>
          </a:p>
          <a:p>
            <a:pPr marL="0" indent="0">
              <a:buNone/>
            </a:pPr>
            <a:r>
              <a:rPr lang="mr-IN" sz="2400" dirty="0"/>
              <a:t>नंतर </a:t>
            </a:r>
            <a:r>
              <a:rPr lang="mr-IN" sz="2400" dirty="0" smtClean="0"/>
              <a:t>तो आरक्षणाच्या खास मुद्यावर आला. </a:t>
            </a:r>
          </a:p>
          <a:p>
            <a:pPr marL="0" indent="0">
              <a:buNone/>
            </a:pPr>
            <a:r>
              <a:rPr lang="mr-IN" sz="2400" dirty="0" smtClean="0"/>
              <a:t>माझा चेहरा निर्विकार बघून गांगरून गेला </a:t>
            </a:r>
          </a:p>
          <a:p>
            <a:pPr marL="0" indent="0">
              <a:buNone/>
            </a:pPr>
            <a:r>
              <a:rPr lang="mr-IN" sz="2400" dirty="0" smtClean="0"/>
              <a:t>पुढे तो आदरणीय थोर माणसावर उतरला </a:t>
            </a:r>
          </a:p>
          <a:p>
            <a:pPr marL="0" indent="0">
              <a:buNone/>
            </a:pPr>
            <a:r>
              <a:rPr lang="mr-IN" sz="2400" dirty="0"/>
              <a:t>मी </a:t>
            </a:r>
            <a:r>
              <a:rPr lang="mr-IN" sz="2400" dirty="0" smtClean="0"/>
              <a:t>काहीच प्रतीक्रिया दिली नाही. </a:t>
            </a:r>
          </a:p>
          <a:p>
            <a:pPr marL="0" indent="0">
              <a:buNone/>
            </a:pPr>
            <a:r>
              <a:rPr lang="mr-IN" sz="2400" dirty="0"/>
              <a:t>यावर </a:t>
            </a:r>
            <a:r>
              <a:rPr lang="mr-IN" sz="2400" dirty="0" smtClean="0"/>
              <a:t>त्याने माणसात भेद करणार्‍या धर्माची महती सांगत </a:t>
            </a:r>
          </a:p>
          <a:p>
            <a:pPr marL="0" indent="0">
              <a:buNone/>
            </a:pPr>
            <a:r>
              <a:rPr lang="mr-IN" sz="2400" dirty="0" smtClean="0"/>
              <a:t>धर्माविषयी विचारले.   </a:t>
            </a:r>
            <a:endParaRPr lang="mr-IN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7800"/>
            <a:ext cx="4374444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946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62000"/>
            <a:ext cx="85344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sz="2400" dirty="0" smtClean="0"/>
              <a:t>कुठलाही धर्म मी कानापर्यन्तच ठेवतो मेंदूत जाऊ देत नाही म्हणताच </a:t>
            </a:r>
          </a:p>
          <a:p>
            <a:pPr marL="0" indent="0">
              <a:buNone/>
            </a:pPr>
            <a:r>
              <a:rPr lang="mr-IN" sz="2400" dirty="0"/>
              <a:t>तो </a:t>
            </a:r>
            <a:r>
              <a:rPr lang="mr-IN" sz="2400" dirty="0" smtClean="0"/>
              <a:t>आत्तापर्यंत कासावीस झाला. </a:t>
            </a:r>
          </a:p>
          <a:p>
            <a:pPr marL="0" indent="0">
              <a:buNone/>
            </a:pPr>
            <a:r>
              <a:rPr lang="mr-IN" sz="2400" dirty="0"/>
              <a:t>चतुरवरणत </a:t>
            </a:r>
            <a:r>
              <a:rPr lang="mr-IN" sz="2400" dirty="0" smtClean="0"/>
              <a:t>कुठे बसतो मी, म्हणून त्याच्या जीवाचा आटापिटा सुरूच </a:t>
            </a:r>
          </a:p>
          <a:p>
            <a:pPr marL="0" indent="0">
              <a:buNone/>
            </a:pPr>
            <a:r>
              <a:rPr lang="mr-IN" sz="2400" dirty="0"/>
              <a:t>त्याचे </a:t>
            </a:r>
            <a:r>
              <a:rPr lang="mr-IN" sz="2400" dirty="0" smtClean="0"/>
              <a:t>ब्लडप्रेशर वाढू लागले, नि शरीरातील साखरी घटू लागली वेगाने, शेवटी त्याने निकरीचा प्रश्न केला. </a:t>
            </a:r>
          </a:p>
          <a:p>
            <a:pPr marL="0" indent="0">
              <a:buNone/>
            </a:pPr>
            <a:r>
              <a:rPr lang="mr-IN" sz="2400" dirty="0"/>
              <a:t>नोकरी </a:t>
            </a:r>
            <a:r>
              <a:rPr lang="mr-IN" sz="2400" dirty="0" smtClean="0"/>
              <a:t>कुठल्या कोट्यात मिळाली, मी म्हणालो कलावंताच्या </a:t>
            </a:r>
          </a:p>
          <a:p>
            <a:pPr marL="0" indent="0">
              <a:buNone/>
            </a:pPr>
            <a:r>
              <a:rPr lang="mr-IN" sz="2400" dirty="0"/>
              <a:t>काही </a:t>
            </a:r>
            <a:r>
              <a:rPr lang="mr-IN" sz="2400" dirty="0" smtClean="0"/>
              <a:t>किडे घाणीत जगतात तिथेच सरपटतात आणि तिथेच मरतात.  </a:t>
            </a:r>
            <a:endParaRPr lang="mr-IN" sz="2400" dirty="0"/>
          </a:p>
        </p:txBody>
      </p:sp>
    </p:spTree>
    <p:extLst>
      <p:ext uri="{BB962C8B-B14F-4D97-AF65-F5344CB8AC3E}">
        <p14:creationId xmlns:p14="http://schemas.microsoft.com/office/powerpoint/2010/main" val="1710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62000"/>
            <a:ext cx="85344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2400" dirty="0" smtClean="0"/>
              <a:t>कवीचे आडनाव माहीत नसल्याने जातीचा पत्ता लागत नाही =.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मामाचे </a:t>
            </a:r>
            <a:r>
              <a:rPr lang="mr-IN" sz="2400" dirty="0" smtClean="0"/>
              <a:t>नाव विचारले जाते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पत्नीच्या </a:t>
            </a:r>
            <a:r>
              <a:rPr lang="mr-IN" sz="2400" dirty="0" smtClean="0"/>
              <a:t>अजुळचे नाव विचारले जाते.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कवीच्या </a:t>
            </a:r>
            <a:r>
              <a:rPr lang="mr-IN" sz="2400" dirty="0" smtClean="0"/>
              <a:t>मुलांची नावे विचारली जातात. </a:t>
            </a:r>
          </a:p>
          <a:p>
            <a:pPr>
              <a:buFont typeface="Wingdings" pitchFamily="2" charset="2"/>
              <a:buChar char="Ø"/>
            </a:pPr>
            <a:r>
              <a:rPr lang="mr-IN" sz="2400" dirty="0"/>
              <a:t>कवि </a:t>
            </a:r>
            <a:r>
              <a:rPr lang="mr-IN" sz="2400" dirty="0" smtClean="0"/>
              <a:t>म्हणतात जात मानणारे किडे घनितच जगतात, तिथेच सरपटतात आणि शेवटी मरतात.  </a:t>
            </a:r>
          </a:p>
          <a:p>
            <a:pPr>
              <a:buFont typeface="Wingdings" pitchFamily="2" charset="2"/>
              <a:buChar char="Ø"/>
            </a:pPr>
            <a:endParaRPr lang="mr-IN" sz="2400" dirty="0"/>
          </a:p>
          <a:p>
            <a:pPr marL="0" indent="0">
              <a:buNone/>
            </a:pPr>
            <a:endParaRPr lang="mr-IN" sz="2400" dirty="0"/>
          </a:p>
        </p:txBody>
      </p:sp>
    </p:spTree>
    <p:extLst>
      <p:ext uri="{BB962C8B-B14F-4D97-AF65-F5344CB8AC3E}">
        <p14:creationId xmlns:p14="http://schemas.microsoft.com/office/powerpoint/2010/main" val="179087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895600"/>
            <a:ext cx="67361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r-I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आभारी आहोत ...... </a:t>
            </a:r>
            <a:endParaRPr 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665168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</TotalTime>
  <Words>294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Sidhivinayak</cp:lastModifiedBy>
  <cp:revision>26</cp:revision>
  <dcterms:created xsi:type="dcterms:W3CDTF">2019-12-31T04:08:54Z</dcterms:created>
  <dcterms:modified xsi:type="dcterms:W3CDTF">2020-01-06T05:55:20Z</dcterms:modified>
</cp:coreProperties>
</file>