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D566F-44C9-473A-AE83-8964E53A4C39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6EE2-3C95-4BB9-83EE-6FA164E39E0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SP 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sneha</dc:creator>
  <cp:lastModifiedBy>Nitin</cp:lastModifiedBy>
  <cp:revision>1</cp:revision>
  <dcterms:created xsi:type="dcterms:W3CDTF">2020-01-21T16:59:03Z</dcterms:created>
  <dcterms:modified xsi:type="dcterms:W3CDTF">2020-01-23T14:03:08Z</dcterms:modified>
</cp:coreProperties>
</file>